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ecoleta Bold" charset="1" panose="00000800000000000000"/>
      <p:regular r:id="rId13"/>
    </p:embeddedFont>
    <p:embeddedFont>
      <p:font typeface="Garet Bold" charset="1" panose="00000000000000000000"/>
      <p:regular r:id="rId14"/>
    </p:embeddedFont>
    <p:embeddedFont>
      <p:font typeface="Libre Baskerville" charset="1" panose="02000000000000000000"/>
      <p:regular r:id="rId15"/>
    </p:embeddedFont>
    <p:embeddedFont>
      <p:font typeface="Libre Baskerville Bold" charset="1" panose="02000000000000000000"/>
      <p:regular r:id="rId16"/>
    </p:embeddedFont>
    <p:embeddedFont>
      <p:font typeface="Libre Baskerville Italics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3.jpe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3.jpe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14.jpeg" Type="http://schemas.openxmlformats.org/officeDocument/2006/relationships/image"/><Relationship Id="rId3" Target="../media/image13.jpe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1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3.jpe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jpe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8.png" Type="http://schemas.openxmlformats.org/officeDocument/2006/relationships/image"/><Relationship Id="rId2" Target="../media/image14.jpeg" Type="http://schemas.openxmlformats.org/officeDocument/2006/relationships/image"/><Relationship Id="rId3" Target="https://www.sjsp.lebork.pl/aktualnosci/aktualnosci-z-lat-2024-2025/miedzyszkolny-konkurs-plastyczny-w-krzywym-zwierciadle/" TargetMode="External" Type="http://schemas.openxmlformats.org/officeDocument/2006/relationships/hyperlink"/><Relationship Id="rId4" Target="https://www.sjsp.lebork.pl/aktualnosci/aktualnosci-z-lat-2024-2025/miedzyszkolny-konkurs-plastyczny-w-krzywym-zwierciadle/" TargetMode="External" Type="http://schemas.openxmlformats.org/officeDocument/2006/relationships/hyperlink"/><Relationship Id="rId5" Target="https://www.sjsp.lebork.pl/aktualnosci/aktualnosci-z-lat-2024-2025/miedzyszkolny-konkurs-plastyczny-w-krzywym-zwierciadle/" TargetMode="External" Type="http://schemas.openxmlformats.org/officeDocument/2006/relationships/hyperlink"/><Relationship Id="rId6" Target="https://www.sjsp.lebork.pl/aktualnosci/aktualnosci-z-lat-2024-2025/miedzyszkolny-konkurs-plastyczny-w-krzywym-zwierciadle/" TargetMode="External" Type="http://schemas.openxmlformats.org/officeDocument/2006/relationships/hyperlink"/><Relationship Id="rId7" Target="https://www.sjsp.lebork.pl/aktualnosci/aktualnosci-z-lat-2024-2025/miedzyszkolny-konkurs-plastyczny-w-krzywym-zwierciadle/" TargetMode="External" Type="http://schemas.openxmlformats.org/officeDocument/2006/relationships/hyperlink"/><Relationship Id="rId8" Target="https://www.sjsp.lebork.pl/aktualnosci/aktualnosci-z-lat-2024-2025/miedzyszkolny-konkurs-plastyczny-w-krzywym-zwierciadle/" TargetMode="External" Type="http://schemas.openxmlformats.org/officeDocument/2006/relationships/hyperlink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70523" y="-1048471"/>
            <a:ext cx="19629045" cy="12383941"/>
            <a:chOff x="0" y="0"/>
            <a:chExt cx="26172060" cy="16511922"/>
          </a:xfrm>
        </p:grpSpPr>
        <p:sp>
          <p:nvSpPr>
            <p:cNvPr name="AutoShape 3" id="3"/>
            <p:cNvSpPr/>
            <p:nvPr/>
          </p:nvSpPr>
          <p:spPr>
            <a:xfrm>
              <a:off x="0" y="11839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>
              <a:off x="0" y="981205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0" y="1950571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0" y="2919937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>
              <a:off x="0" y="3889303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0" y="4858670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>
              <a:off x="0" y="5828036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>
              <a:off x="0" y="6797402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0" y="7766768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0" y="8745154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0" y="9714520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>
              <a:off x="0" y="10683886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>
              <a:off x="0" y="11653252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>
              <a:off x="0" y="12622618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>
              <a:off x="0" y="13591985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>
              <a:off x="0" y="14561351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60000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9" id="19"/>
            <p:cNvSpPr/>
            <p:nvPr/>
          </p:nvSpPr>
          <p:spPr>
            <a:xfrm>
              <a:off x="0" y="15530717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0" id="20"/>
            <p:cNvSpPr/>
            <p:nvPr/>
          </p:nvSpPr>
          <p:spPr>
            <a:xfrm>
              <a:off x="0" y="16500083"/>
              <a:ext cx="26172060" cy="0"/>
            </a:xfrm>
            <a:prstGeom prst="line">
              <a:avLst/>
            </a:prstGeom>
            <a:ln cap="flat" w="23678">
              <a:solidFill>
                <a:srgbClr val="FFDFFA">
                  <a:alpha val="2980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21" id="21"/>
          <p:cNvSpPr/>
          <p:nvPr/>
        </p:nvSpPr>
        <p:spPr>
          <a:xfrm flipH="false" flipV="false" rot="10528322">
            <a:off x="2048150" y="-12342185"/>
            <a:ext cx="25028145" cy="23344434"/>
          </a:xfrm>
          <a:custGeom>
            <a:avLst/>
            <a:gdLst/>
            <a:ahLst/>
            <a:cxnLst/>
            <a:rect r="r" b="b" t="t" l="l"/>
            <a:pathLst>
              <a:path h="23344434" w="25028145">
                <a:moveTo>
                  <a:pt x="0" y="0"/>
                </a:moveTo>
                <a:lnTo>
                  <a:pt x="25028145" y="0"/>
                </a:lnTo>
                <a:lnTo>
                  <a:pt x="25028145" y="23344433"/>
                </a:lnTo>
                <a:lnTo>
                  <a:pt x="0" y="23344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4072085">
            <a:off x="916558" y="-336746"/>
            <a:ext cx="25028145" cy="23344434"/>
          </a:xfrm>
          <a:custGeom>
            <a:avLst/>
            <a:gdLst/>
            <a:ahLst/>
            <a:cxnLst/>
            <a:rect r="r" b="b" t="t" l="l"/>
            <a:pathLst>
              <a:path h="23344434" w="25028145">
                <a:moveTo>
                  <a:pt x="0" y="0"/>
                </a:moveTo>
                <a:lnTo>
                  <a:pt x="25028145" y="0"/>
                </a:lnTo>
                <a:lnTo>
                  <a:pt x="25028145" y="23344433"/>
                </a:lnTo>
                <a:lnTo>
                  <a:pt x="0" y="23344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2501315">
            <a:off x="1060189" y="965528"/>
            <a:ext cx="929083" cy="1334192"/>
          </a:xfrm>
          <a:custGeom>
            <a:avLst/>
            <a:gdLst/>
            <a:ahLst/>
            <a:cxnLst/>
            <a:rect r="r" b="b" t="t" l="l"/>
            <a:pathLst>
              <a:path h="1334192" w="929083">
                <a:moveTo>
                  <a:pt x="0" y="0"/>
                </a:moveTo>
                <a:lnTo>
                  <a:pt x="929083" y="0"/>
                </a:lnTo>
                <a:lnTo>
                  <a:pt x="929083" y="1334192"/>
                </a:lnTo>
                <a:lnTo>
                  <a:pt x="0" y="1334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4" id="24"/>
          <p:cNvGrpSpPr/>
          <p:nvPr/>
        </p:nvGrpSpPr>
        <p:grpSpPr>
          <a:xfrm rot="0">
            <a:off x="3168942" y="7341167"/>
            <a:ext cx="3768170" cy="1023048"/>
            <a:chOff x="0" y="0"/>
            <a:chExt cx="5024227" cy="136406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037388" cy="1364063"/>
            </a:xfrm>
            <a:custGeom>
              <a:avLst/>
              <a:gdLst/>
              <a:ahLst/>
              <a:cxnLst/>
              <a:rect r="r" b="b" t="t" l="l"/>
              <a:pathLst>
                <a:path h="1364063" w="3037388">
                  <a:moveTo>
                    <a:pt x="0" y="0"/>
                  </a:moveTo>
                  <a:lnTo>
                    <a:pt x="3037388" y="0"/>
                  </a:lnTo>
                  <a:lnTo>
                    <a:pt x="3037388" y="1364063"/>
                  </a:lnTo>
                  <a:lnTo>
                    <a:pt x="0" y="136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1986839" y="0"/>
              <a:ext cx="3037388" cy="1364063"/>
            </a:xfrm>
            <a:custGeom>
              <a:avLst/>
              <a:gdLst/>
              <a:ahLst/>
              <a:cxnLst/>
              <a:rect r="r" b="b" t="t" l="l"/>
              <a:pathLst>
                <a:path h="1364063" w="3037388">
                  <a:moveTo>
                    <a:pt x="0" y="0"/>
                  </a:moveTo>
                  <a:lnTo>
                    <a:pt x="3037388" y="0"/>
                  </a:lnTo>
                  <a:lnTo>
                    <a:pt x="3037388" y="1364063"/>
                  </a:lnTo>
                  <a:lnTo>
                    <a:pt x="0" y="13640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true" flipV="false" rot="-551391">
            <a:off x="7113097" y="6463382"/>
            <a:ext cx="1883024" cy="2003217"/>
          </a:xfrm>
          <a:custGeom>
            <a:avLst/>
            <a:gdLst/>
            <a:ahLst/>
            <a:cxnLst/>
            <a:rect r="r" b="b" t="t" l="l"/>
            <a:pathLst>
              <a:path h="2003217" w="1883024">
                <a:moveTo>
                  <a:pt x="1883024" y="0"/>
                </a:moveTo>
                <a:lnTo>
                  <a:pt x="0" y="0"/>
                </a:lnTo>
                <a:lnTo>
                  <a:pt x="0" y="2003218"/>
                </a:lnTo>
                <a:lnTo>
                  <a:pt x="1883024" y="2003218"/>
                </a:lnTo>
                <a:lnTo>
                  <a:pt x="188302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2315310" y="2014647"/>
            <a:ext cx="580519" cy="504524"/>
          </a:xfrm>
          <a:custGeom>
            <a:avLst/>
            <a:gdLst/>
            <a:ahLst/>
            <a:cxnLst/>
            <a:rect r="r" b="b" t="t" l="l"/>
            <a:pathLst>
              <a:path h="504524" w="580519">
                <a:moveTo>
                  <a:pt x="0" y="0"/>
                </a:moveTo>
                <a:lnTo>
                  <a:pt x="580519" y="0"/>
                </a:lnTo>
                <a:lnTo>
                  <a:pt x="580519" y="504524"/>
                </a:lnTo>
                <a:lnTo>
                  <a:pt x="0" y="5045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2370375">
            <a:off x="1291776" y="7578501"/>
            <a:ext cx="1240437" cy="1272510"/>
          </a:xfrm>
          <a:custGeom>
            <a:avLst/>
            <a:gdLst/>
            <a:ahLst/>
            <a:cxnLst/>
            <a:rect r="r" b="b" t="t" l="l"/>
            <a:pathLst>
              <a:path h="1272510" w="1240437">
                <a:moveTo>
                  <a:pt x="0" y="0"/>
                </a:moveTo>
                <a:lnTo>
                  <a:pt x="1240437" y="0"/>
                </a:lnTo>
                <a:lnTo>
                  <a:pt x="1240437" y="1272509"/>
                </a:lnTo>
                <a:lnTo>
                  <a:pt x="0" y="12725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7614296" y="1670885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9144000" y="0"/>
            <a:ext cx="12352120" cy="10288552"/>
          </a:xfrm>
          <a:custGeom>
            <a:avLst/>
            <a:gdLst/>
            <a:ahLst/>
            <a:cxnLst/>
            <a:rect r="r" b="b" t="t" l="l"/>
            <a:pathLst>
              <a:path h="10288552" w="12352120">
                <a:moveTo>
                  <a:pt x="0" y="0"/>
                </a:moveTo>
                <a:lnTo>
                  <a:pt x="12352120" y="0"/>
                </a:lnTo>
                <a:lnTo>
                  <a:pt x="12352120" y="10288552"/>
                </a:lnTo>
                <a:lnTo>
                  <a:pt x="0" y="102885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2509" t="0" r="-12509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138115" y="4008978"/>
            <a:ext cx="8005885" cy="1255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80"/>
              </a:lnSpc>
            </a:pPr>
            <a:r>
              <a:rPr lang="en-US" b="true" sz="10200" spc="-102">
                <a:solidFill>
                  <a:srgbClr val="3903B6"/>
                </a:solidFill>
                <a:latin typeface="Recoleta Bold"/>
                <a:ea typeface="Recoleta Bold"/>
                <a:cs typeface="Recoleta Bold"/>
                <a:sym typeface="Recoleta Bold"/>
              </a:rPr>
              <a:t>Konkursy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47840" y="7550716"/>
            <a:ext cx="3785873" cy="689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4"/>
              </a:lnSpc>
            </a:pPr>
            <a:r>
              <a:rPr lang="en-US" b="true" sz="2950" spc="-88">
                <a:solidFill>
                  <a:srgbClr val="3903B6"/>
                </a:solidFill>
                <a:latin typeface="Garet Bold"/>
                <a:ea typeface="Garet Bold"/>
                <a:cs typeface="Garet Bold"/>
                <a:sym typeface="Garet Bold"/>
              </a:rPr>
              <a:t>rok szkolny 2024/2025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7500" y="-233422"/>
            <a:ext cx="10053959" cy="10927695"/>
          </a:xfrm>
          <a:custGeom>
            <a:avLst/>
            <a:gdLst/>
            <a:ahLst/>
            <a:cxnLst/>
            <a:rect r="r" b="b" t="t" l="l"/>
            <a:pathLst>
              <a:path h="10927695" w="10053959">
                <a:moveTo>
                  <a:pt x="0" y="0"/>
                </a:moveTo>
                <a:lnTo>
                  <a:pt x="10053959" y="0"/>
                </a:lnTo>
                <a:lnTo>
                  <a:pt x="10053959" y="10927696"/>
                </a:lnTo>
                <a:lnTo>
                  <a:pt x="0" y="1092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704" t="-24112" r="-13187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53358" y="557890"/>
            <a:ext cx="2978527" cy="2683358"/>
          </a:xfrm>
          <a:custGeom>
            <a:avLst/>
            <a:gdLst/>
            <a:ahLst/>
            <a:cxnLst/>
            <a:rect r="r" b="b" t="t" l="l"/>
            <a:pathLst>
              <a:path h="2683358" w="2978527">
                <a:moveTo>
                  <a:pt x="0" y="0"/>
                </a:moveTo>
                <a:lnTo>
                  <a:pt x="2978527" y="0"/>
                </a:lnTo>
                <a:lnTo>
                  <a:pt x="2978527" y="2683358"/>
                </a:lnTo>
                <a:lnTo>
                  <a:pt x="0" y="268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51613" y="3904977"/>
            <a:ext cx="4149865" cy="1002383"/>
          </a:xfrm>
          <a:custGeom>
            <a:avLst/>
            <a:gdLst/>
            <a:ahLst/>
            <a:cxnLst/>
            <a:rect r="r" b="b" t="t" l="l"/>
            <a:pathLst>
              <a:path h="1002383" w="4149865">
                <a:moveTo>
                  <a:pt x="0" y="0"/>
                </a:moveTo>
                <a:lnTo>
                  <a:pt x="4149865" y="0"/>
                </a:lnTo>
                <a:lnTo>
                  <a:pt x="4149865" y="1002383"/>
                </a:lnTo>
                <a:lnTo>
                  <a:pt x="0" y="10023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51613" y="6382856"/>
            <a:ext cx="4715067" cy="2144130"/>
          </a:xfrm>
          <a:custGeom>
            <a:avLst/>
            <a:gdLst/>
            <a:ahLst/>
            <a:cxnLst/>
            <a:rect r="r" b="b" t="t" l="l"/>
            <a:pathLst>
              <a:path h="2144130" w="4715067">
                <a:moveTo>
                  <a:pt x="0" y="0"/>
                </a:moveTo>
                <a:lnTo>
                  <a:pt x="4715067" y="0"/>
                </a:lnTo>
                <a:lnTo>
                  <a:pt x="4715067" y="2144130"/>
                </a:lnTo>
                <a:lnTo>
                  <a:pt x="0" y="214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62445" b="-16463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60075" y="835591"/>
            <a:ext cx="7128809" cy="8742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Międzynarodowy konkurs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“Kangur matematyczny”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</a:t>
            </a: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wynik bardzo dobry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Ogólnopolski konkurs matematyczny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“Liga matematyczna”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półfinał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Wojewódzki konkurs matematyczny “Mathman”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 miejsce etap wojewódzki, laureat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516991" y="-420903"/>
            <a:ext cx="7923409" cy="10795605"/>
          </a:xfrm>
          <a:custGeom>
            <a:avLst/>
            <a:gdLst/>
            <a:ahLst/>
            <a:cxnLst/>
            <a:rect r="r" b="b" t="t" l="l"/>
            <a:pathLst>
              <a:path h="10795605" w="7923409">
                <a:moveTo>
                  <a:pt x="0" y="0"/>
                </a:moveTo>
                <a:lnTo>
                  <a:pt x="7923409" y="0"/>
                </a:lnTo>
                <a:lnTo>
                  <a:pt x="7923409" y="10795605"/>
                </a:lnTo>
                <a:lnTo>
                  <a:pt x="0" y="10795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3000"/>
            </a:blip>
            <a:stretch>
              <a:fillRect l="0" t="-323" r="-105826" b="-323"/>
            </a:stretch>
          </a:blipFill>
        </p:spPr>
      </p:sp>
      <p:sp>
        <p:nvSpPr>
          <p:cNvPr name="Freeform 8" id="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1331758" y="580786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7"/>
                </a:lnTo>
                <a:lnTo>
                  <a:pt x="0" y="11920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619770" y="6136137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1891062" y="3087385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7500" y="-233422"/>
            <a:ext cx="10053959" cy="10927695"/>
          </a:xfrm>
          <a:custGeom>
            <a:avLst/>
            <a:gdLst/>
            <a:ahLst/>
            <a:cxnLst/>
            <a:rect r="r" b="b" t="t" l="l"/>
            <a:pathLst>
              <a:path h="10927695" w="10053959">
                <a:moveTo>
                  <a:pt x="0" y="0"/>
                </a:moveTo>
                <a:lnTo>
                  <a:pt x="10053959" y="0"/>
                </a:lnTo>
                <a:lnTo>
                  <a:pt x="10053959" y="10927696"/>
                </a:lnTo>
                <a:lnTo>
                  <a:pt x="0" y="1092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704" t="-24112" r="-13187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3126" y="547419"/>
            <a:ext cx="8769232" cy="10146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Wojewódzki konkurs przedmiotowy </a:t>
            </a: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 języka polskiego </a:t>
            </a:r>
          </a:p>
          <a:p>
            <a:pPr algn="ctr">
              <a:lnSpc>
                <a:spcPts val="3693"/>
              </a:lnSpc>
              <a:spcBef>
                <a:spcPct val="0"/>
              </a:spcBef>
            </a:pPr>
          </a:p>
          <a:p>
            <a:pPr algn="ctr">
              <a:lnSpc>
                <a:spcPts val="3323"/>
              </a:lnSpc>
              <a:spcBef>
                <a:spcPct val="0"/>
              </a:spcBef>
            </a:pPr>
            <a:r>
              <a:rPr lang="en-US" sz="2374" i="true" spc="-23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wojewódzki, laureat</a:t>
            </a:r>
            <a:r>
              <a:rPr lang="en-US" sz="2374" spc="-23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</a:p>
          <a:p>
            <a:pPr algn="ctr">
              <a:lnSpc>
                <a:spcPts val="3077"/>
              </a:lnSpc>
              <a:spcBef>
                <a:spcPct val="0"/>
              </a:spcBef>
            </a:pP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Wojewódzki konkurs przedmiotowy </a:t>
            </a: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 języka angielskiego </a:t>
            </a: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323"/>
              </a:lnSpc>
              <a:spcBef>
                <a:spcPct val="0"/>
              </a:spcBef>
            </a:pPr>
            <a:r>
              <a:rPr lang="en-US" sz="2374" i="true" spc="-23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wojewódzki, laureat</a:t>
            </a: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Wojewódzki konkurs przedmiotowy </a:t>
            </a: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 chemii  </a:t>
            </a: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323"/>
              </a:lnSpc>
              <a:spcBef>
                <a:spcPct val="0"/>
              </a:spcBef>
            </a:pPr>
            <a:r>
              <a:rPr lang="en-US" sz="2374" i="true" spc="-23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wojewódzki, finalista</a:t>
            </a: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Wojewódzki konkurs przedmiotowy </a:t>
            </a:r>
          </a:p>
          <a:p>
            <a:pPr algn="ctr">
              <a:lnSpc>
                <a:spcPts val="3693"/>
              </a:lnSpc>
              <a:spcBef>
                <a:spcPct val="0"/>
              </a:spcBef>
            </a:pPr>
            <a:r>
              <a:rPr lang="en-US" sz="2637" spc="-26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 historii </a:t>
            </a:r>
          </a:p>
          <a:p>
            <a:pPr algn="ctr">
              <a:lnSpc>
                <a:spcPts val="3323"/>
              </a:lnSpc>
              <a:spcBef>
                <a:spcPct val="0"/>
              </a:spcBef>
            </a:pPr>
            <a:r>
              <a:rPr lang="en-US" sz="2374" i="true" spc="-23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wojewódzki</a:t>
            </a: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  <a:p>
            <a:pPr algn="ctr">
              <a:lnSpc>
                <a:spcPts val="3877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516991" y="-420903"/>
            <a:ext cx="7923409" cy="10795605"/>
          </a:xfrm>
          <a:custGeom>
            <a:avLst/>
            <a:gdLst/>
            <a:ahLst/>
            <a:cxnLst/>
            <a:rect r="r" b="b" t="t" l="l"/>
            <a:pathLst>
              <a:path h="10795605" w="7923409">
                <a:moveTo>
                  <a:pt x="0" y="0"/>
                </a:moveTo>
                <a:lnTo>
                  <a:pt x="7923409" y="0"/>
                </a:lnTo>
                <a:lnTo>
                  <a:pt x="7923409" y="10795605"/>
                </a:lnTo>
                <a:lnTo>
                  <a:pt x="0" y="1079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0" t="-323" r="-105826" b="-323"/>
            </a:stretch>
          </a:blipFill>
        </p:spPr>
      </p: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924113" y="684626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8562998" y="7651783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8562998" y="2482720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591320" y="5048635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864399" y="2828947"/>
            <a:ext cx="7228593" cy="3538472"/>
          </a:xfrm>
          <a:custGeom>
            <a:avLst/>
            <a:gdLst/>
            <a:ahLst/>
            <a:cxnLst/>
            <a:rect r="r" b="b" t="t" l="l"/>
            <a:pathLst>
              <a:path h="3538472" w="7228593">
                <a:moveTo>
                  <a:pt x="0" y="0"/>
                </a:moveTo>
                <a:lnTo>
                  <a:pt x="7228593" y="0"/>
                </a:lnTo>
                <a:lnTo>
                  <a:pt x="7228593" y="3538472"/>
                </a:lnTo>
                <a:lnTo>
                  <a:pt x="0" y="353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7500" y="-233422"/>
            <a:ext cx="10053959" cy="10927695"/>
          </a:xfrm>
          <a:custGeom>
            <a:avLst/>
            <a:gdLst/>
            <a:ahLst/>
            <a:cxnLst/>
            <a:rect r="r" b="b" t="t" l="l"/>
            <a:pathLst>
              <a:path h="10927695" w="10053959">
                <a:moveTo>
                  <a:pt x="0" y="0"/>
                </a:moveTo>
                <a:lnTo>
                  <a:pt x="10053959" y="0"/>
                </a:lnTo>
                <a:lnTo>
                  <a:pt x="10053959" y="10927696"/>
                </a:lnTo>
                <a:lnTo>
                  <a:pt x="0" y="1092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704" t="-24112" r="-13187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40970" y="-508605"/>
            <a:ext cx="7923409" cy="10795605"/>
          </a:xfrm>
          <a:custGeom>
            <a:avLst/>
            <a:gdLst/>
            <a:ahLst/>
            <a:cxnLst/>
            <a:rect r="r" b="b" t="t" l="l"/>
            <a:pathLst>
              <a:path h="10795605" w="7923409">
                <a:moveTo>
                  <a:pt x="0" y="0"/>
                </a:moveTo>
                <a:lnTo>
                  <a:pt x="7923409" y="0"/>
                </a:lnTo>
                <a:lnTo>
                  <a:pt x="7923409" y="10795605"/>
                </a:lnTo>
                <a:lnTo>
                  <a:pt x="0" y="1079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0" t="-323" r="-105826" b="-32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4836" y="495386"/>
            <a:ext cx="8879287" cy="943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Ogólnopolski konkurs przedmiotowy “Multitest”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chemia</a:t>
            </a:r>
            <a:r>
              <a:rPr lang="en-US" sz="26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 laureata (9 miejsce w kraju) </a:t>
            </a:r>
          </a:p>
          <a:p>
            <a:pPr algn="ctr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dyplomy uznania (34, 36 miejsca w kraju)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geografia </a:t>
            </a:r>
          </a:p>
          <a:p>
            <a:pPr algn="ctr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dyplomy uznania (18, 29 i 38 miejsca w kraju)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język angielski</a:t>
            </a:r>
            <a:r>
              <a:rPr lang="en-US" sz="26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 laureata ( 3, 4, 5, 6, 7, 8, 9, 10, 11 miejsca w kraju), </a:t>
            </a:r>
          </a:p>
          <a:p>
            <a:pPr algn="ctr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dyplomy wyróżnienia (12,13,14 miejsca w kraju)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matematyka</a:t>
            </a:r>
          </a:p>
          <a:p>
            <a:pPr algn="ctr">
              <a:lnSpc>
                <a:spcPts val="3499"/>
              </a:lnSpc>
            </a:pPr>
            <a:r>
              <a:rPr lang="en-US" sz="24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 laureata ( 1 miejsce w kraju)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Ogólnopolski konkurs przedmiotowy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“EDI”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astronomiczny </a:t>
            </a:r>
          </a:p>
          <a:p>
            <a:pPr algn="ctr">
              <a:lnSpc>
                <a:spcPts val="3359"/>
              </a:lnSpc>
            </a:pPr>
            <a:r>
              <a:rPr lang="en-US" sz="23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dyplom uznania ( 16, 29, 30, 38 miejsca w kraju)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447698" y="432676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591584" y="6777803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1240042" y="2479991"/>
            <a:ext cx="5831200" cy="4818413"/>
          </a:xfrm>
          <a:custGeom>
            <a:avLst/>
            <a:gdLst/>
            <a:ahLst/>
            <a:cxnLst/>
            <a:rect r="r" b="b" t="t" l="l"/>
            <a:pathLst>
              <a:path h="4818413" w="5831200">
                <a:moveTo>
                  <a:pt x="0" y="0"/>
                </a:moveTo>
                <a:lnTo>
                  <a:pt x="5831201" y="0"/>
                </a:lnTo>
                <a:lnTo>
                  <a:pt x="5831201" y="4818413"/>
                </a:lnTo>
                <a:lnTo>
                  <a:pt x="0" y="48184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1647594">
            <a:off x="13323154" y="7756626"/>
            <a:ext cx="2685394" cy="2856802"/>
          </a:xfrm>
          <a:custGeom>
            <a:avLst/>
            <a:gdLst/>
            <a:ahLst/>
            <a:cxnLst/>
            <a:rect r="r" b="b" t="t" l="l"/>
            <a:pathLst>
              <a:path h="2856802" w="2685394">
                <a:moveTo>
                  <a:pt x="2685394" y="0"/>
                </a:moveTo>
                <a:lnTo>
                  <a:pt x="0" y="0"/>
                </a:lnTo>
                <a:lnTo>
                  <a:pt x="0" y="2856802"/>
                </a:lnTo>
                <a:lnTo>
                  <a:pt x="2685394" y="2856802"/>
                </a:lnTo>
                <a:lnTo>
                  <a:pt x="26853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2370375">
            <a:off x="15567730" y="392445"/>
            <a:ext cx="1240437" cy="1272510"/>
          </a:xfrm>
          <a:custGeom>
            <a:avLst/>
            <a:gdLst/>
            <a:ahLst/>
            <a:cxnLst/>
            <a:rect r="r" b="b" t="t" l="l"/>
            <a:pathLst>
              <a:path h="1272510" w="1240437">
                <a:moveTo>
                  <a:pt x="0" y="0"/>
                </a:moveTo>
                <a:lnTo>
                  <a:pt x="1240437" y="0"/>
                </a:lnTo>
                <a:lnTo>
                  <a:pt x="1240437" y="1272510"/>
                </a:lnTo>
                <a:lnTo>
                  <a:pt x="0" y="12725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7500" y="-233422"/>
            <a:ext cx="10053959" cy="10927695"/>
          </a:xfrm>
          <a:custGeom>
            <a:avLst/>
            <a:gdLst/>
            <a:ahLst/>
            <a:cxnLst/>
            <a:rect r="r" b="b" t="t" l="l"/>
            <a:pathLst>
              <a:path h="10927695" w="10053959">
                <a:moveTo>
                  <a:pt x="0" y="0"/>
                </a:moveTo>
                <a:lnTo>
                  <a:pt x="10053959" y="0"/>
                </a:lnTo>
                <a:lnTo>
                  <a:pt x="10053959" y="10927696"/>
                </a:lnTo>
                <a:lnTo>
                  <a:pt x="0" y="1092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704" t="-24112" r="-13187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40970" y="-508605"/>
            <a:ext cx="7923409" cy="10795605"/>
          </a:xfrm>
          <a:custGeom>
            <a:avLst/>
            <a:gdLst/>
            <a:ahLst/>
            <a:cxnLst/>
            <a:rect r="r" b="b" t="t" l="l"/>
            <a:pathLst>
              <a:path h="10795605" w="7923409">
                <a:moveTo>
                  <a:pt x="0" y="0"/>
                </a:moveTo>
                <a:lnTo>
                  <a:pt x="7923409" y="0"/>
                </a:lnTo>
                <a:lnTo>
                  <a:pt x="7923409" y="10795605"/>
                </a:lnTo>
                <a:lnTo>
                  <a:pt x="0" y="1079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0" t="-323" r="-105826" b="-32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4836" y="495386"/>
            <a:ext cx="8879287" cy="968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XXX Ogólnopolski Konkurs Historyczny „Losy żołnierza i dzieje oręża polskiego”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 latach 972-1514. Od Cedyni do Orszy”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centralny laureat -finalista, </a:t>
            </a:r>
          </a:p>
          <a:p>
            <a:pPr algn="ctr">
              <a:lnSpc>
                <a:spcPts val="3779"/>
              </a:lnSpc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wojewódzki laureat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Konkurs wiedzy o zamkach gotyckich “Polskie zamki gotyckie” </a:t>
            </a:r>
          </a:p>
          <a:p>
            <a:pPr algn="ctr">
              <a:lnSpc>
                <a:spcPts val="3779"/>
              </a:lnSpc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centralny finalista</a:t>
            </a:r>
          </a:p>
          <a:p>
            <a:pPr algn="ctr">
              <a:lnSpc>
                <a:spcPts val="3779"/>
              </a:lnSpc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etap gminny I miejsce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Powiatowy Konkurs wiedzy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“Polscy inżynierowie i wynalazcy: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Stanisław Staszic - życie i dokonania”</a:t>
            </a:r>
            <a:r>
              <a:rPr lang="en-US" sz="29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 </a:t>
            </a:r>
          </a:p>
          <a:p>
            <a:pPr algn="ctr">
              <a:lnSpc>
                <a:spcPts val="4199"/>
              </a:lnSpc>
            </a:pPr>
            <a:r>
              <a:rPr lang="en-US" sz="29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III miejsce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303834" y="432676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591584" y="6777803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428487" y="3911642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782529" y="201783"/>
            <a:ext cx="5085689" cy="4305883"/>
          </a:xfrm>
          <a:custGeom>
            <a:avLst/>
            <a:gdLst/>
            <a:ahLst/>
            <a:cxnLst/>
            <a:rect r="r" b="b" t="t" l="l"/>
            <a:pathLst>
              <a:path h="4305883" w="5085689">
                <a:moveTo>
                  <a:pt x="0" y="0"/>
                </a:moveTo>
                <a:lnTo>
                  <a:pt x="5085689" y="0"/>
                </a:lnTo>
                <a:lnTo>
                  <a:pt x="5085689" y="4305883"/>
                </a:lnTo>
                <a:lnTo>
                  <a:pt x="0" y="43058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782529" y="4739204"/>
            <a:ext cx="5386145" cy="2185077"/>
          </a:xfrm>
          <a:custGeom>
            <a:avLst/>
            <a:gdLst/>
            <a:ahLst/>
            <a:cxnLst/>
            <a:rect r="r" b="b" t="t" l="l"/>
            <a:pathLst>
              <a:path h="2185077" w="5386145">
                <a:moveTo>
                  <a:pt x="0" y="0"/>
                </a:moveTo>
                <a:lnTo>
                  <a:pt x="5386145" y="0"/>
                </a:lnTo>
                <a:lnTo>
                  <a:pt x="5386145" y="2185077"/>
                </a:lnTo>
                <a:lnTo>
                  <a:pt x="0" y="21850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9342113">
            <a:off x="12342776" y="7725071"/>
            <a:ext cx="4319797" cy="1986246"/>
          </a:xfrm>
          <a:custGeom>
            <a:avLst/>
            <a:gdLst/>
            <a:ahLst/>
            <a:cxnLst/>
            <a:rect r="r" b="b" t="t" l="l"/>
            <a:pathLst>
              <a:path h="1986246" w="4319797">
                <a:moveTo>
                  <a:pt x="0" y="0"/>
                </a:moveTo>
                <a:lnTo>
                  <a:pt x="4319797" y="0"/>
                </a:lnTo>
                <a:lnTo>
                  <a:pt x="4319797" y="1986246"/>
                </a:lnTo>
                <a:lnTo>
                  <a:pt x="0" y="1986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7500" y="-233422"/>
            <a:ext cx="10053959" cy="10927695"/>
          </a:xfrm>
          <a:custGeom>
            <a:avLst/>
            <a:gdLst/>
            <a:ahLst/>
            <a:cxnLst/>
            <a:rect r="r" b="b" t="t" l="l"/>
            <a:pathLst>
              <a:path h="10927695" w="10053959">
                <a:moveTo>
                  <a:pt x="0" y="0"/>
                </a:moveTo>
                <a:lnTo>
                  <a:pt x="10053959" y="0"/>
                </a:lnTo>
                <a:lnTo>
                  <a:pt x="10053959" y="10927696"/>
                </a:lnTo>
                <a:lnTo>
                  <a:pt x="0" y="1092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704" t="-24112" r="-13187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4836" y="390133"/>
            <a:ext cx="8879287" cy="825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 tooltip="https://www.sjsp.lebork.pl/aktualnosci/aktualnosci-z-lat-2024-2025/miedzyszkolny-konkurs-plastyczny-w-krzywym-zwierciadle/"/>
              </a:rPr>
              <a:t>Międzyszkolny Konkurs Plastyczny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 tooltip="https://www.sjsp.lebork.pl/aktualnosci/aktualnosci-z-lat-2024-2025/miedzyszkolny-konkurs-plastyczny-w-krzywym-zwierciadle/"/>
              </a:rPr>
              <a:t> "W krzywym zwierciadle"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II miejsce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 tooltip="https://www.sjsp.lebork.pl/aktualnosci/aktualnosci-z-lat-2024-2025/miedzyszkolny-konkurs-plastyczny-w-krzywym-zwierciadle/"/>
              </a:rPr>
              <a:t>Powiatowy Konkurs Plastyczny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6" tooltip="https://www.sjsp.lebork.pl/aktualnosci/aktualnosci-z-lat-2024-2025/miedzyszkolny-konkurs-plastyczny-w-krzywym-zwierciadle/"/>
              </a:rPr>
              <a:t>"Autyzm - wiem, rozumiem, pomagam"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I miejsce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7" tooltip="https://www.sjsp.lebork.pl/aktualnosci/aktualnosci-z-lat-2024-2025/miedzyszkolny-konkurs-plastyczny-w-krzywym-zwierciadle/"/>
              </a:rPr>
              <a:t>Powiatowy Konkurs Plastyczny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8" tooltip="https://www.sjsp.lebork.pl/aktualnosci/aktualnosci-z-lat-2024-2025/miedzyszkolny-konkurs-plastyczny-w-krzywym-zwierciadle/"/>
              </a:rPr>
              <a:t>“Coraz bliżej święta! - Eco-święta”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3779"/>
              </a:lnSpc>
            </a:pPr>
            <a:r>
              <a:rPr lang="en-US" sz="2699" i="true">
                <a:solidFill>
                  <a:srgbClr val="000000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laureat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Freeform 4" id="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303834" y="432676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591584" y="6777803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428487" y="3911642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583016" y="0"/>
            <a:ext cx="8229600" cy="9682094"/>
          </a:xfrm>
          <a:custGeom>
            <a:avLst/>
            <a:gdLst/>
            <a:ahLst/>
            <a:cxnLst/>
            <a:rect r="r" b="b" t="t" l="l"/>
            <a:pathLst>
              <a:path h="9682094" w="8229600">
                <a:moveTo>
                  <a:pt x="0" y="0"/>
                </a:moveTo>
                <a:lnTo>
                  <a:pt x="8229600" y="0"/>
                </a:lnTo>
                <a:lnTo>
                  <a:pt x="8229600" y="9682094"/>
                </a:lnTo>
                <a:lnTo>
                  <a:pt x="0" y="96820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8824" t="0" r="-8824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7500" y="-233422"/>
            <a:ext cx="10053959" cy="10927695"/>
          </a:xfrm>
          <a:custGeom>
            <a:avLst/>
            <a:gdLst/>
            <a:ahLst/>
            <a:cxnLst/>
            <a:rect r="r" b="b" t="t" l="l"/>
            <a:pathLst>
              <a:path h="10927695" w="10053959">
                <a:moveTo>
                  <a:pt x="0" y="0"/>
                </a:moveTo>
                <a:lnTo>
                  <a:pt x="10053959" y="0"/>
                </a:lnTo>
                <a:lnTo>
                  <a:pt x="10053959" y="10927696"/>
                </a:lnTo>
                <a:lnTo>
                  <a:pt x="0" y="1092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-704" t="-24112" r="-13187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4836" y="390133"/>
            <a:ext cx="9152945" cy="9353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Miejskie zawody sportowe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“Lęborskie pierwszaki to fajne dzieciaki”</a:t>
            </a:r>
          </a:p>
          <a:p>
            <a:pPr algn="ctr">
              <a:lnSpc>
                <a:spcPts val="377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Miejski konkurs sportowy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dla uczniów klas I-III </a:t>
            </a: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„Kto z nas lepiej i prędzej”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Międzyszkolny turniej koszykówki 3x3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XV Olimpiada osób z niepełnosprawnościami </a:t>
            </a: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</a:pP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Freeform 4" id="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303834" y="432676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4" y="0"/>
                </a:lnTo>
                <a:lnTo>
                  <a:pt x="1162004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591584" y="6777803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9927923">
            <a:off x="428487" y="3911642"/>
            <a:ext cx="1162003" cy="1192048"/>
          </a:xfrm>
          <a:custGeom>
            <a:avLst/>
            <a:gdLst/>
            <a:ahLst/>
            <a:cxnLst/>
            <a:rect r="r" b="b" t="t" l="l"/>
            <a:pathLst>
              <a:path h="1192048" w="1162003">
                <a:moveTo>
                  <a:pt x="0" y="0"/>
                </a:moveTo>
                <a:lnTo>
                  <a:pt x="1162003" y="0"/>
                </a:lnTo>
                <a:lnTo>
                  <a:pt x="1162003" y="1192048"/>
                </a:lnTo>
                <a:lnTo>
                  <a:pt x="0" y="119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1047" t="-13318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583016" y="-116711"/>
            <a:ext cx="10694274" cy="10694274"/>
          </a:xfrm>
          <a:custGeom>
            <a:avLst/>
            <a:gdLst/>
            <a:ahLst/>
            <a:cxnLst/>
            <a:rect r="r" b="b" t="t" l="l"/>
            <a:pathLst>
              <a:path h="10694274" w="10694274">
                <a:moveTo>
                  <a:pt x="0" y="0"/>
                </a:moveTo>
                <a:lnTo>
                  <a:pt x="10694273" y="0"/>
                </a:lnTo>
                <a:lnTo>
                  <a:pt x="10694273" y="10694274"/>
                </a:lnTo>
                <a:lnTo>
                  <a:pt x="0" y="10694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28007" y="1254314"/>
            <a:ext cx="7315200" cy="3035808"/>
          </a:xfrm>
          <a:custGeom>
            <a:avLst/>
            <a:gdLst/>
            <a:ahLst/>
            <a:cxnLst/>
            <a:rect r="r" b="b" t="t" l="l"/>
            <a:pathLst>
              <a:path h="3035808" w="7315200">
                <a:moveTo>
                  <a:pt x="0" y="0"/>
                </a:moveTo>
                <a:lnTo>
                  <a:pt x="7315200" y="0"/>
                </a:lnTo>
                <a:lnTo>
                  <a:pt x="7315200" y="3035808"/>
                </a:lnTo>
                <a:lnTo>
                  <a:pt x="0" y="30358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DAHCyjUYyeg</dc:identifier>
  <dcterms:modified xsi:type="dcterms:W3CDTF">2011-08-01T06:04:30Z</dcterms:modified>
  <cp:revision>1</cp:revision>
  <dc:title>konkursy 2024/2025</dc:title>
</cp:coreProperties>
</file>